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2" r:id="rId3"/>
    <p:sldId id="267" r:id="rId4"/>
    <p:sldId id="276" r:id="rId5"/>
    <p:sldId id="284" r:id="rId6"/>
    <p:sldId id="271" r:id="rId7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erriweather" panose="00000500000000000000" pitchFamily="2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4" name="Google Shape;210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d2b3a775d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d2b3a775d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57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382747" y="1151303"/>
            <a:ext cx="6378497" cy="8484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latin typeface="Amatic SC" panose="00000500000000000000" pitchFamily="2" charset="-79"/>
                <a:cs typeface="Amatic SC" panose="00000500000000000000" pitchFamily="2" charset="-79"/>
              </a:rPr>
              <a:t>Лютые физики </a:t>
            </a:r>
            <a:endParaRPr sz="6000" dirty="0"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EDC488-C288-70B3-F413-F9FB7545FA95}"/>
              </a:ext>
            </a:extLst>
          </p:cNvPr>
          <p:cNvSpPr txBox="1"/>
          <p:nvPr/>
        </p:nvSpPr>
        <p:spPr>
          <a:xfrm>
            <a:off x="2248825" y="1999786"/>
            <a:ext cx="4646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Вяткин Дмитрий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Береговой Тимофей 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Гладун Яна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1AE392-4B46-E6FD-7B65-5F8CFF623F89}"/>
              </a:ext>
            </a:extLst>
          </p:cNvPr>
          <p:cNvSpPr txBox="1"/>
          <p:nvPr/>
        </p:nvSpPr>
        <p:spPr>
          <a:xfrm rot="247456">
            <a:off x="7315197" y="4160521"/>
            <a:ext cx="1888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ГБОУ школа № 648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9F57D2-FC7A-E67D-A786-B7B8C519F9A6}"/>
              </a:ext>
            </a:extLst>
          </p:cNvPr>
          <p:cNvSpPr txBox="1"/>
          <p:nvPr/>
        </p:nvSpPr>
        <p:spPr>
          <a:xfrm>
            <a:off x="2824970" y="28919"/>
            <a:ext cx="349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Цифровая трансформация образования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2340589" y="3049219"/>
            <a:ext cx="4357577" cy="9311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rgbClr val="FFFFFF"/>
                </a:solidFill>
              </a:rPr>
              <a:t>Телеграм- Бот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936" name="Google Shape;1936;p19"/>
          <p:cNvSpPr/>
          <p:nvPr/>
        </p:nvSpPr>
        <p:spPr>
          <a:xfrm>
            <a:off x="3376327" y="923566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ru-RU" dirty="0"/>
          </a:p>
        </p:txBody>
      </p:sp>
      <p:sp>
        <p:nvSpPr>
          <p:cNvPr id="1937" name="Google Shape;1937;p19"/>
          <p:cNvSpPr/>
          <p:nvPr/>
        </p:nvSpPr>
        <p:spPr>
          <a:xfrm>
            <a:off x="4004440" y="1368098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24"/>
          <p:cNvSpPr/>
          <p:nvPr/>
        </p:nvSpPr>
        <p:spPr>
          <a:xfrm>
            <a:off x="3706478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6" name="Google Shape;1976;p24"/>
          <p:cNvSpPr/>
          <p:nvPr/>
        </p:nvSpPr>
        <p:spPr>
          <a:xfrm>
            <a:off x="2166525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7" name="Google Shape;1977;p24"/>
          <p:cNvSpPr/>
          <p:nvPr/>
        </p:nvSpPr>
        <p:spPr>
          <a:xfrm>
            <a:off x="5270306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8" name="Google Shape;1978;p2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A9FD8A-45FD-50C6-82DF-99461296F5A8}"/>
              </a:ext>
            </a:extLst>
          </p:cNvPr>
          <p:cNvSpPr txBox="1"/>
          <p:nvPr/>
        </p:nvSpPr>
        <p:spPr>
          <a:xfrm>
            <a:off x="2142650" y="2340912"/>
            <a:ext cx="1706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matic SC" panose="00000500000000000000" pitchFamily="2" charset="-79"/>
                <a:cs typeface="Amatic SC" panose="00000500000000000000" pitchFamily="2" charset="-79"/>
              </a:rPr>
              <a:t>пунктуальность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ABBE5-A101-87AE-D5E3-676B3AEAC65F}"/>
              </a:ext>
            </a:extLst>
          </p:cNvPr>
          <p:cNvSpPr txBox="1"/>
          <p:nvPr/>
        </p:nvSpPr>
        <p:spPr>
          <a:xfrm>
            <a:off x="3961246" y="2340911"/>
            <a:ext cx="1263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matic SC" panose="00000500000000000000" pitchFamily="2" charset="-79"/>
                <a:cs typeface="Amatic SC" panose="00000500000000000000" pitchFamily="2" charset="-79"/>
              </a:rPr>
              <a:t>уверенность</a:t>
            </a:r>
            <a:r>
              <a:rPr lang="ru-RU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E49A14-0DB9-A58D-F243-DB4EFE201A7C}"/>
              </a:ext>
            </a:extLst>
          </p:cNvPr>
          <p:cNvSpPr txBox="1"/>
          <p:nvPr/>
        </p:nvSpPr>
        <p:spPr>
          <a:xfrm>
            <a:off x="5573679" y="2340910"/>
            <a:ext cx="1236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matic SC" panose="00000500000000000000" pitchFamily="2" charset="-79"/>
                <a:cs typeface="Amatic SC" panose="00000500000000000000" pitchFamily="2" charset="-79"/>
              </a:rPr>
              <a:t>время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7BCAAB-9486-B673-184C-475BD4D98231}"/>
              </a:ext>
            </a:extLst>
          </p:cNvPr>
          <p:cNvSpPr txBox="1"/>
          <p:nvPr/>
        </p:nvSpPr>
        <p:spPr>
          <a:xfrm>
            <a:off x="2303714" y="789951"/>
            <a:ext cx="45125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Amatic SC" panose="00000500000000000000" pitchFamily="2" charset="-79"/>
                <a:cs typeface="Amatic SC" panose="00000500000000000000" pitchFamily="2" charset="-79"/>
              </a:rPr>
              <a:t>Наши ценности </a:t>
            </a:r>
            <a:r>
              <a:rPr lang="en-US" sz="3200" dirty="0">
                <a:latin typeface="Amatic SC" panose="00000500000000000000" pitchFamily="2" charset="-79"/>
                <a:cs typeface="Amatic SC" panose="00000500000000000000" pitchFamily="2" charset="-79"/>
              </a:rPr>
              <a:t>:</a:t>
            </a:r>
            <a:endParaRPr lang="ru-RU" sz="3200" dirty="0"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3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109" name="Google Shape;2109;p33"/>
          <p:cNvGrpSpPr/>
          <p:nvPr/>
        </p:nvGrpSpPr>
        <p:grpSpPr>
          <a:xfrm>
            <a:off x="3569448" y="587297"/>
            <a:ext cx="2117674" cy="4200293"/>
            <a:chOff x="2547150" y="238125"/>
            <a:chExt cx="2525675" cy="5238750"/>
          </a:xfrm>
        </p:grpSpPr>
        <p:sp>
          <p:nvSpPr>
            <p:cNvPr id="2110" name="Google Shape;2110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451F9F5-D1BE-F8D5-8AA5-7C605A2C1852}"/>
              </a:ext>
            </a:extLst>
          </p:cNvPr>
          <p:cNvSpPr txBox="1"/>
          <p:nvPr/>
        </p:nvSpPr>
        <p:spPr>
          <a:xfrm>
            <a:off x="3166307" y="70302"/>
            <a:ext cx="2810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latin typeface="Amatic SC" panose="00000500000000000000" pitchFamily="2" charset="-79"/>
                <a:cs typeface="Amatic SC" panose="00000500000000000000" pitchFamily="2" charset="-79"/>
              </a:rPr>
              <a:t>результат</a:t>
            </a:r>
          </a:p>
        </p:txBody>
      </p:sp>
      <p:pic>
        <p:nvPicPr>
          <p:cNvPr id="5" name="IMG_8675 (1) (1)">
            <a:hlinkClick r:id="" action="ppaction://media"/>
            <a:extLst>
              <a:ext uri="{FF2B5EF4-FFF2-40B4-BE49-F238E27FC236}">
                <a16:creationId xmlns:a16="http://schemas.microsoft.com/office/drawing/2014/main" id="{2BCE042E-8D72-8792-EE9D-F14029D573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38757" y="986644"/>
            <a:ext cx="1977482" cy="34319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p4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16" name="Google Shape;2216;p41"/>
          <p:cNvSpPr/>
          <p:nvPr/>
        </p:nvSpPr>
        <p:spPr>
          <a:xfrm>
            <a:off x="-1" y="2371028"/>
            <a:ext cx="9143801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7" name="Google Shape;2217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8" name="Google Shape;2218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19" name="Google Shape;221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0" name="Google Shape;222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4" name="Google Shape;2224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225" name="Google Shape;222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6" name="Google Shape;222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4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33" name="Google Shape;2233;p41"/>
          <p:cNvGrpSpPr/>
          <p:nvPr/>
        </p:nvGrpSpPr>
        <p:grpSpPr>
          <a:xfrm>
            <a:off x="4852755" y="3576298"/>
            <a:ext cx="473400" cy="473400"/>
            <a:chOff x="2824664" y="3576300"/>
            <a:chExt cx="473400" cy="473400"/>
          </a:xfrm>
        </p:grpSpPr>
        <p:sp>
          <p:nvSpPr>
            <p:cNvPr id="2234" name="Google Shape;223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35" name="Google Shape;223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3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2236" name="Google Shape;2236;p41"/>
          <p:cNvSpPr txBox="1"/>
          <p:nvPr/>
        </p:nvSpPr>
        <p:spPr>
          <a:xfrm>
            <a:off x="2181464" y="1822293"/>
            <a:ext cx="1195741" cy="329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сайт 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</p:txBody>
      </p:sp>
      <p:sp>
        <p:nvSpPr>
          <p:cNvPr id="2237" name="Google Shape;2237;p4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8" name="Google Shape;2238;p41"/>
          <p:cNvSpPr txBox="1"/>
          <p:nvPr/>
        </p:nvSpPr>
        <p:spPr>
          <a:xfrm>
            <a:off x="6146239" y="1735091"/>
            <a:ext cx="1038325" cy="386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C0000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рейтинг</a:t>
            </a:r>
            <a:endParaRPr sz="2400" dirty="0">
              <a:solidFill>
                <a:srgbClr val="C00000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</p:txBody>
      </p:sp>
      <p:sp>
        <p:nvSpPr>
          <p:cNvPr id="2239" name="Google Shape;2239;p41"/>
          <p:cNvSpPr txBox="1"/>
          <p:nvPr/>
        </p:nvSpPr>
        <p:spPr>
          <a:xfrm>
            <a:off x="5254969" y="3620697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2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статистика</a:t>
            </a:r>
            <a:endParaRPr sz="2400" dirty="0">
              <a:solidFill>
                <a:schemeClr val="dk2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</p:txBody>
      </p:sp>
      <p:sp>
        <p:nvSpPr>
          <p:cNvPr id="2240" name="Google Shape;2240;p4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1" name="Google Shape;2241;p41"/>
          <p:cNvSpPr txBox="1"/>
          <p:nvPr/>
        </p:nvSpPr>
        <p:spPr>
          <a:xfrm>
            <a:off x="3285499" y="36199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2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рекомендации</a:t>
            </a:r>
            <a:endParaRPr sz="2400" dirty="0">
              <a:solidFill>
                <a:schemeClr val="dk2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16C58B-817A-E9AA-B7A1-61D6E976AD7E}"/>
              </a:ext>
            </a:extLst>
          </p:cNvPr>
          <p:cNvSpPr txBox="1"/>
          <p:nvPr/>
        </p:nvSpPr>
        <p:spPr>
          <a:xfrm>
            <a:off x="2481205" y="403815"/>
            <a:ext cx="36650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solidFill>
                  <a:schemeClr val="tx1">
                    <a:lumMod val="50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перспективы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5545D6-81AB-E077-EF94-4D7D1DC8D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2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77297" y="3548266"/>
            <a:ext cx="341406" cy="408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2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238CC2-BC84-3F7D-7521-D2DA76BB13A0}"/>
              </a:ext>
            </a:extLst>
          </p:cNvPr>
          <p:cNvSpPr txBox="1"/>
          <p:nvPr/>
        </p:nvSpPr>
        <p:spPr>
          <a:xfrm>
            <a:off x="1843668" y="347150"/>
            <a:ext cx="5293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Цифровая трансформация образования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F60461-6E85-D013-0263-71892F74043B}"/>
              </a:ext>
            </a:extLst>
          </p:cNvPr>
          <p:cNvSpPr txBox="1"/>
          <p:nvPr/>
        </p:nvSpPr>
        <p:spPr>
          <a:xfrm>
            <a:off x="3337932" y="1488911"/>
            <a:ext cx="2468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>
                    <a:lumMod val="9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Телеграм-Бот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E4A48-FBC0-342B-6C79-37C6A3D0AE38}"/>
              </a:ext>
            </a:extLst>
          </p:cNvPr>
          <p:cNvSpPr txBox="1"/>
          <p:nvPr/>
        </p:nvSpPr>
        <p:spPr>
          <a:xfrm>
            <a:off x="1895707" y="1152474"/>
            <a:ext cx="2601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matic SC" panose="00000500000000000000" pitchFamily="2" charset="-79"/>
                <a:cs typeface="Amatic SC" panose="00000500000000000000" pitchFamily="2" charset="-79"/>
              </a:rPr>
              <a:t>идея проекта</a:t>
            </a:r>
            <a:r>
              <a:rPr lang="en-US" sz="2400" dirty="0">
                <a:latin typeface="Amatic SC" panose="00000500000000000000" pitchFamily="2" charset="-79"/>
                <a:cs typeface="Amatic SC" panose="00000500000000000000" pitchFamily="2" charset="-79"/>
              </a:rPr>
              <a:t>:</a:t>
            </a:r>
            <a:endParaRPr lang="ru-RU" sz="2400" dirty="0"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11142-011E-1379-A433-B814D39D58B0}"/>
              </a:ext>
            </a:extLst>
          </p:cNvPr>
          <p:cNvSpPr txBox="1"/>
          <p:nvPr/>
        </p:nvSpPr>
        <p:spPr>
          <a:xfrm>
            <a:off x="1895707" y="2196797"/>
            <a:ext cx="58804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Amatic SC" panose="00000500000000000000" pitchFamily="2" charset="-79"/>
                <a:cs typeface="Amatic SC" panose="00000500000000000000" pitchFamily="2" charset="-79"/>
              </a:rPr>
              <a:t>Над проектом работами ученики  ГБОУ школы №648</a:t>
            </a:r>
            <a:r>
              <a:rPr lang="en-US" sz="2800" dirty="0">
                <a:latin typeface="Amatic SC" panose="00000500000000000000" pitchFamily="2" charset="-79"/>
                <a:cs typeface="Amatic SC" panose="00000500000000000000" pitchFamily="2" charset="-79"/>
              </a:rPr>
              <a:t>:</a:t>
            </a:r>
            <a:r>
              <a:rPr lang="ru-RU" sz="2800" dirty="0">
                <a:latin typeface="Amatic SC" panose="00000500000000000000" pitchFamily="2" charset="-79"/>
                <a:cs typeface="Amatic SC" panose="00000500000000000000" pitchFamily="2" charset="-79"/>
              </a:rPr>
              <a:t> 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Вяткин Дмитрий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Береговой Тимофей 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Гладун Яна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59</Words>
  <Application>Microsoft Office PowerPoint</Application>
  <PresentationFormat>Экран (16:9)</PresentationFormat>
  <Paragraphs>32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Merriweather</vt:lpstr>
      <vt:lpstr>Amatic SC</vt:lpstr>
      <vt:lpstr>Calibri</vt:lpstr>
      <vt:lpstr>Arial</vt:lpstr>
      <vt:lpstr>Nathaniel template</vt:lpstr>
      <vt:lpstr>Лютые физики </vt:lpstr>
      <vt:lpstr>Телеграм- Бот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Timofey lox</dc:title>
  <dc:creator>Яна Гладун</dc:creator>
  <cp:lastModifiedBy>Яна Гладун</cp:lastModifiedBy>
  <cp:revision>7</cp:revision>
  <dcterms:modified xsi:type="dcterms:W3CDTF">2023-01-14T13:39:46Z</dcterms:modified>
</cp:coreProperties>
</file>